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168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62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21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492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05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344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879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355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215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499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223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C07E6-7868-4D38-9D07-541DB616F8F7}" type="datetimeFigureOut">
              <a:rPr lang="hr-HR" smtClean="0"/>
              <a:t>3.12.2021.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496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79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9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2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0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" y="0"/>
            <a:ext cx="9175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7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6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Prikaz na zaslonu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Mateja</dc:creator>
  <cp:lastModifiedBy>Tihomir</cp:lastModifiedBy>
  <cp:revision>3</cp:revision>
  <dcterms:created xsi:type="dcterms:W3CDTF">2018-12-05T20:07:06Z</dcterms:created>
  <dcterms:modified xsi:type="dcterms:W3CDTF">2021-12-03T13:57:24Z</dcterms:modified>
</cp:coreProperties>
</file>